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Greener and Cleaner Community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Final Report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Alan Zhou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Lessons Learned (continued)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-How supportive CCNH is, especially the staff!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 My strengths were that I was comfortable speaking to groups (during my sessions), but I was nervous speaking to people directly to ask for things (for supplies, to put up posters)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Future Role at CCNH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-Put up final versions of posters to educate people on littering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-Hold more community clean-ups in the future periodically to keep the neighbourhood clean!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8200" y="2273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 Outline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Objectives: To clean up community + educate people on the negative effects of littering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-Led 3 sessions of garbage pick-ups with help from youth volunteers to clean up community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-Collected data during walks (what kind, where)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-Used the data to create a final poster showing my findings and why littering is harmful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final poster showing my findings and potential solutions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587" y="0"/>
            <a:ext cx="3114832" cy="44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Self Evaluation 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-Overall, I feel that my project turned out pretty well, my objectives were met and my project had a positive effect on the community.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-Looking back, I could have advertised more to reach out to more people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Process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-Sessions ran fairly smoothly, we picked up lots of garbage and I recorded detailed findings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-One problem I encountered was finding volunteers, I responded by asking many of my friends to help, and by adjusting what the timing of my sessions to last longer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Process (continued)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692275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-Reached target audience (youth) to help pick up garbage, small # of volunteers was ok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-Participants seemed to have fun during the sessions!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99" y="1622000"/>
            <a:ext cx="4324949" cy="2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Outcomes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-Participants learned why we were doing garbage pick ups, and also the negative implications of littering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-Lots of garbage was picked up!</a:t>
            </a:r>
          </a:p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809898" y="3660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000" y="1637025"/>
            <a:ext cx="4363975" cy="24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Outcomes (continued)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-Met my two project goals of making our community cleaner + educating people on implications of littering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-Short term outcomes: Neighbourhood is cleaner for now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-Long term outcomes: There will be less litter, and people will take initiative themselves and plan their own garbage pick-ups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Lessons Learned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-I learned how difficult it would be find volunteers for my sessions, would have advertised earlier and put more posters up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-I could have had more sessions to clean up more of the neighbourhood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-I learned how important it is to follow a structured plan, and to prepare for risks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